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80" r:id="rId4"/>
    <p:sldId id="262" r:id="rId5"/>
    <p:sldId id="27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/>
              <a:t>Semaine 4</a:t>
            </a:r>
            <a:endParaRPr lang="fr-FR" sz="4400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03"/>
          <a:stretch/>
        </p:blipFill>
        <p:spPr>
          <a:xfrm>
            <a:off x="0" y="0"/>
            <a:ext cx="801715" cy="90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3893" y="514763"/>
            <a:ext cx="527676" cy="62157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4B9C0A1-88D9-47B3-80F9-B23C86D2B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D9E243C-7373-456E-B359-21DF7F7AF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P R F …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7DBC514-2BF9-4C7A-B0EA-EC6A0C475846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3893" y="514763"/>
            <a:ext cx="527676" cy="62157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4B9C0A1-88D9-47B3-80F9-B23C86D2B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D9E243C-7373-456E-B359-21DF7F7AF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</a:t>
            </a:r>
            <a:r>
              <a:rPr lang="fr-FR" sz="2800"/>
              <a:t>: </a:t>
            </a:r>
            <a:r>
              <a:rPr lang="fr-FR" sz="4400">
                <a:latin typeface="Cursive standard" pitchFamily="2" charset="0"/>
              </a:rPr>
              <a:t>H et K</a:t>
            </a:r>
            <a:endParaRPr lang="fr-FR" sz="4400" dirty="0">
              <a:latin typeface="Cursive standard" pitchFamily="2" charset="0"/>
            </a:endParaRP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7DBC514-2BF9-4C7A-B0EA-EC6A0C475846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859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E2 Je copie efficacement.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7" name="Titre 1">
            <a:extLst>
              <a:ext uri="{FF2B5EF4-FFF2-40B4-BE49-F238E27FC236}">
                <a16:creationId xmlns:a16="http://schemas.microsoft.com/office/drawing/2014/main" id="{FE8A853D-56C1-4FF1-9262-0B66DF77DC08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Mini-fichier </a:t>
            </a:r>
            <a:r>
              <a:rPr lang="fr-FR" sz="4000" b="1" dirty="0" err="1"/>
              <a:t>Copix</a:t>
            </a:r>
            <a:endParaRPr lang="fr-FR" sz="4000" b="1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41B4123-79DF-4E3F-809B-778045766735}"/>
              </a:ext>
            </a:extLst>
          </p:cNvPr>
          <p:cNvSpPr txBox="1"/>
          <p:nvPr/>
        </p:nvSpPr>
        <p:spPr>
          <a:xfrm>
            <a:off x="736048" y="880019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4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55701CC-DBED-4F2E-80C5-5E0F0423B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0740" y="1676073"/>
            <a:ext cx="3058126" cy="4248166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EE90DF36-69FF-68C2-E9A4-9107792B8A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499" b="49956"/>
          <a:stretch/>
        </p:blipFill>
        <p:spPr>
          <a:xfrm>
            <a:off x="-3893" y="514763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A9FFEE4D-E138-4FBF-82D8-01A73FFA3431}"/>
              </a:ext>
            </a:extLst>
          </p:cNvPr>
          <p:cNvSpPr txBox="1">
            <a:spLocks/>
          </p:cNvSpPr>
          <p:nvPr/>
        </p:nvSpPr>
        <p:spPr>
          <a:xfrm>
            <a:off x="271537" y="5878287"/>
            <a:ext cx="7931224" cy="7750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20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  <a:defRPr/>
            </a:pPr>
            <a:r>
              <a:rPr lang="fr-FR" sz="20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800" i="1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1A190F0-595D-44A0-B512-82A8D3A86274}"/>
              </a:ext>
            </a:extLst>
          </p:cNvPr>
          <p:cNvSpPr txBox="1"/>
          <p:nvPr/>
        </p:nvSpPr>
        <p:spPr>
          <a:xfrm>
            <a:off x="523784" y="1205123"/>
            <a:ext cx="5207546" cy="41755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Trouver des rimes avec: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boule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étoile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bougie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couronne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cadeau </a:t>
            </a:r>
            <a:endParaRPr lang="fr-FR" sz="32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itre 2">
            <a:extLst>
              <a:ext uri="{FF2B5EF4-FFF2-40B4-BE49-F238E27FC236}">
                <a16:creationId xmlns:a16="http://schemas.microsoft.com/office/drawing/2014/main" id="{B00009DF-5D86-4543-A2E4-F4BC6D425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3867" y="10656"/>
            <a:ext cx="10049932" cy="1325563"/>
          </a:xfrm>
        </p:spPr>
        <p:txBody>
          <a:bodyPr/>
          <a:lstStyle/>
          <a:p>
            <a:r>
              <a:rPr lang="fr-FR" b="1" dirty="0">
                <a:latin typeface="+mn-lt"/>
              </a:rPr>
              <a:t>Jeux de rimes</a:t>
            </a:r>
            <a:endParaRPr lang="fr-FR" b="1" dirty="0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0712A24-74C6-48B2-BB11-4C3050EC3F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53484" y="3960003"/>
            <a:ext cx="1296144" cy="208257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7FB4146-B1C9-9283-531C-C615CF4C59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499" b="49956"/>
          <a:stretch/>
        </p:blipFill>
        <p:spPr>
          <a:xfrm>
            <a:off x="-3893" y="514763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86</Words>
  <Application>Microsoft Office PowerPoint</Application>
  <PresentationFormat>Grand écran</PresentationFormat>
  <Paragraphs>30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Je copie :</vt:lpstr>
      <vt:lpstr>Présentation PowerPoint</vt:lpstr>
      <vt:lpstr>Jeux de rimes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30</cp:revision>
  <dcterms:created xsi:type="dcterms:W3CDTF">2021-07-17T07:25:24Z</dcterms:created>
  <dcterms:modified xsi:type="dcterms:W3CDTF">2022-08-25T14:26:48Z</dcterms:modified>
</cp:coreProperties>
</file>